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notesMasterIdLst>
    <p:notesMasterId r:id="rId8"/>
  </p:notesMasterIdLst>
  <p:handoutMasterIdLst>
    <p:handoutMasterId r:id="rId9"/>
  </p:handoutMasterIdLst>
  <p:sldIdLst>
    <p:sldId id="322" r:id="rId5"/>
    <p:sldId id="10920" r:id="rId6"/>
    <p:sldId id="10919" r:id="rId7"/>
  </p:sldIdLst>
  <p:sldSz cx="12192000" cy="6858000"/>
  <p:notesSz cx="9037638" cy="7102475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2F22EE-86ED-4AB2-9AF4-D9F23D9C431B}">
          <p14:sldIdLst>
            <p14:sldId id="322"/>
          </p14:sldIdLst>
        </p14:section>
        <p14:section name="Appendix" id="{3C12DA73-3D53-4E6D-87F6-1F7191C6F289}">
          <p14:sldIdLst>
            <p14:sldId id="10920"/>
            <p14:sldId id="109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03" userDrawn="1">
          <p15:clr>
            <a:srgbClr val="A4A3A4"/>
          </p15:clr>
        </p15:guide>
        <p15:guide id="2" pos="2899" userDrawn="1">
          <p15:clr>
            <a:srgbClr val="A4A3A4"/>
          </p15:clr>
        </p15:guide>
        <p15:guide id="3" orient="horz" pos="21833" userDrawn="1">
          <p15:clr>
            <a:srgbClr val="A4A3A4"/>
          </p15:clr>
        </p15:guide>
        <p15:guide id="4" pos="291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nell Crugnale, Caitlin S." initials="PCCS" lastIdx="1" clrIdx="0">
    <p:extLst>
      <p:ext uri="{19B8F6BF-5375-455C-9EA6-DF929625EA0E}">
        <p15:presenceInfo xmlns:p15="http://schemas.microsoft.com/office/powerpoint/2012/main" userId="S::CPARNELLCRUGNALE@PARTNERS.ORG::ff9234c6-b2cd-4e1d-b05c-36199ef925eb" providerId="AD"/>
      </p:ext>
    </p:extLst>
  </p:cmAuthor>
  <p:cmAuthor id="2" name="Iqbal, Mudassera Bashir" initials="IMB" lastIdx="2" clrIdx="1">
    <p:extLst>
      <p:ext uri="{19B8F6BF-5375-455C-9EA6-DF929625EA0E}">
        <p15:presenceInfo xmlns:p15="http://schemas.microsoft.com/office/powerpoint/2012/main" userId="S::MBIQBAL@mgh.harvard.edu::43c51b55-82f3-4c1b-b29d-e8a73207eb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189E"/>
    <a:srgbClr val="008BB0"/>
    <a:srgbClr val="811FCC"/>
    <a:srgbClr val="E8DBEE"/>
    <a:srgbClr val="007EA3"/>
    <a:srgbClr val="556570"/>
    <a:srgbClr val="33CCCC"/>
    <a:srgbClr val="0099CC"/>
    <a:srgbClr val="00999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00E4F-5AC5-B061-B97A-22FC1EA4BFE2}" v="7" dt="2021-10-01T17:07:33.259"/>
    <p1510:client id="{FB6EC7E6-C77A-6B3B-1D57-28EA9A041277}" v="4" dt="2021-09-28T22:25:35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803"/>
        <p:guide pos="2899"/>
        <p:guide orient="horz" pos="2183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qbal, Mudassera Bashir" userId="S::mbiqbal@mgh.harvard.edu::43c51b55-82f3-4c1b-b29d-e8a73207ebba" providerId="AD" clId="Web-{46000E4F-5AC5-B061-B97A-22FC1EA4BFE2}"/>
    <pc:docChg chg="delSld modSection">
      <pc:chgData name="Iqbal, Mudassera Bashir" userId="S::mbiqbal@mgh.harvard.edu::43c51b55-82f3-4c1b-b29d-e8a73207ebba" providerId="AD" clId="Web-{46000E4F-5AC5-B061-B97A-22FC1EA4BFE2}" dt="2021-10-01T17:07:33.259" v="6"/>
      <pc:docMkLst>
        <pc:docMk/>
      </pc:docMkLst>
      <pc:sldChg chg="del">
        <pc:chgData name="Iqbal, Mudassera Bashir" userId="S::mbiqbal@mgh.harvard.edu::43c51b55-82f3-4c1b-b29d-e8a73207ebba" providerId="AD" clId="Web-{46000E4F-5AC5-B061-B97A-22FC1EA4BFE2}" dt="2021-10-01T17:07:22.681" v="1"/>
        <pc:sldMkLst>
          <pc:docMk/>
          <pc:sldMk cId="3327566272" sldId="10913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33.259" v="6"/>
        <pc:sldMkLst>
          <pc:docMk/>
          <pc:sldMk cId="858970961" sldId="10918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25.696" v="3"/>
        <pc:sldMkLst>
          <pc:docMk/>
          <pc:sldMk cId="186004441" sldId="10921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20.852" v="0"/>
        <pc:sldMkLst>
          <pc:docMk/>
          <pc:sldMk cId="4152472032" sldId="10922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31.493" v="5"/>
        <pc:sldMkLst>
          <pc:docMk/>
          <pc:sldMk cId="264165730" sldId="10924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31.024" v="4"/>
        <pc:sldMkLst>
          <pc:docMk/>
          <pc:sldMk cId="3593557199" sldId="10925"/>
        </pc:sldMkLst>
      </pc:sldChg>
      <pc:sldChg chg="del">
        <pc:chgData name="Iqbal, Mudassera Bashir" userId="S::mbiqbal@mgh.harvard.edu::43c51b55-82f3-4c1b-b29d-e8a73207ebba" providerId="AD" clId="Web-{46000E4F-5AC5-B061-B97A-22FC1EA4BFE2}" dt="2021-10-01T17:07:23.759" v="2"/>
        <pc:sldMkLst>
          <pc:docMk/>
          <pc:sldMk cId="509315594" sldId="10926"/>
        </pc:sldMkLst>
      </pc:sldChg>
    </pc:docChg>
  </pc:docChgLst>
  <pc:docChgLst>
    <pc:chgData name="Iqbal, Mudassera Bashir" userId="S::mbiqbal@mgh.harvard.edu::43c51b55-82f3-4c1b-b29d-e8a73207ebba" providerId="AD" clId="Web-{FB6EC7E6-C77A-6B3B-1D57-28EA9A041277}"/>
    <pc:docChg chg="modSld">
      <pc:chgData name="Iqbal, Mudassera Bashir" userId="S::mbiqbal@mgh.harvard.edu::43c51b55-82f3-4c1b-b29d-e8a73207ebba" providerId="AD" clId="Web-{FB6EC7E6-C77A-6B3B-1D57-28EA9A041277}" dt="2021-09-28T22:25:34.379" v="1"/>
      <pc:docMkLst>
        <pc:docMk/>
      </pc:docMkLst>
      <pc:sldChg chg="modSp">
        <pc:chgData name="Iqbal, Mudassera Bashir" userId="S::mbiqbal@mgh.harvard.edu::43c51b55-82f3-4c1b-b29d-e8a73207ebba" providerId="AD" clId="Web-{FB6EC7E6-C77A-6B3B-1D57-28EA9A041277}" dt="2021-09-28T22:25:34.379" v="1"/>
        <pc:sldMkLst>
          <pc:docMk/>
          <pc:sldMk cId="1538162205" sldId="10919"/>
        </pc:sldMkLst>
        <pc:graphicFrameChg chg="mod modGraphic">
          <ac:chgData name="Iqbal, Mudassera Bashir" userId="S::mbiqbal@mgh.harvard.edu::43c51b55-82f3-4c1b-b29d-e8a73207ebba" providerId="AD" clId="Web-{FB6EC7E6-C77A-6B3B-1D57-28EA9A041277}" dt="2021-09-28T22:25:34.379" v="1"/>
          <ac:graphicFrameMkLst>
            <pc:docMk/>
            <pc:sldMk cId="1538162205" sldId="10919"/>
            <ac:graphicFrameMk id="8" creationId="{D0E71590-E6DD-414C-B28F-14CB3E07F53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215DCAF9-521B-4C95-97C7-44CA69D66BC3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460F276A-CD85-4032-A012-10B2D4F7396D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30267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008DA34D-FF16-4B64-A81B-B46235FF71FC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8488025" y="5208588"/>
            <a:ext cx="46213713" cy="2599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386" tIns="94693" rIns="189386" bIns="9469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847" y="32929449"/>
            <a:ext cx="7390780" cy="31186964"/>
          </a:xfrm>
          <a:prstGeom prst="rect">
            <a:avLst/>
          </a:prstGeom>
        </p:spPr>
        <p:txBody>
          <a:bodyPr vert="horz" lIns="189386" tIns="94693" rIns="189386" bIns="946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123976F4-805D-41B3-BD4A-6966CAFFD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3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1984553" y="350700"/>
            <a:ext cx="9309207" cy="933450"/>
          </a:xfrm>
        </p:spPr>
        <p:txBody>
          <a:bodyPr/>
          <a:lstStyle>
            <a:lvl1pPr>
              <a:defRPr sz="3600"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6375859" y="2040443"/>
            <a:ext cx="5298477" cy="36933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400" smtClean="0">
                <a:solidFill>
                  <a:srgbClr val="55657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D4213-4501-4914-A666-415F2D58D5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212" y="386640"/>
            <a:ext cx="740524" cy="861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40C9EE-71B2-4AF1-B816-06406533AA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26" y="382392"/>
            <a:ext cx="725367" cy="7858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B80AF-523F-494D-A35F-065E96933756}"/>
              </a:ext>
            </a:extLst>
          </p:cNvPr>
          <p:cNvGrpSpPr/>
          <p:nvPr userDrawn="1"/>
        </p:nvGrpSpPr>
        <p:grpSpPr>
          <a:xfrm>
            <a:off x="311090" y="2776309"/>
            <a:ext cx="11289615" cy="4042553"/>
            <a:chOff x="478061" y="2750468"/>
            <a:chExt cx="11289612" cy="4042555"/>
          </a:xfrm>
        </p:grpSpPr>
        <p:sp>
          <p:nvSpPr>
            <p:cNvPr id="61" name="Hexagon 60">
              <a:extLst>
                <a:ext uri="{FF2B5EF4-FFF2-40B4-BE49-F238E27FC236}">
                  <a16:creationId xmlns:a16="http://schemas.microsoft.com/office/drawing/2014/main" id="{C5ACD934-CE8F-4230-A90D-1F207113D6A7}"/>
                </a:ext>
              </a:extLst>
            </p:cNvPr>
            <p:cNvSpPr/>
            <p:nvPr userDrawn="1"/>
          </p:nvSpPr>
          <p:spPr>
            <a:xfrm>
              <a:off x="5605016" y="5432595"/>
              <a:ext cx="1300693" cy="1107368"/>
            </a:xfrm>
            <a:prstGeom prst="hexagon">
              <a:avLst/>
            </a:prstGeom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CC3F427-8FB1-4F3D-94D6-643615EDA1AC}"/>
                </a:ext>
              </a:extLst>
            </p:cNvPr>
            <p:cNvGrpSpPr/>
            <p:nvPr userDrawn="1"/>
          </p:nvGrpSpPr>
          <p:grpSpPr>
            <a:xfrm>
              <a:off x="3408967" y="5424720"/>
              <a:ext cx="1300693" cy="1107368"/>
              <a:chOff x="3190527" y="2401408"/>
              <a:chExt cx="952942" cy="811304"/>
            </a:xfrm>
          </p:grpSpPr>
          <p:sp>
            <p:nvSpPr>
              <p:cNvPr id="63" name="Hexagon 62">
                <a:extLst>
                  <a:ext uri="{FF2B5EF4-FFF2-40B4-BE49-F238E27FC236}">
                    <a16:creationId xmlns:a16="http://schemas.microsoft.com/office/drawing/2014/main" id="{92A47881-F284-45CC-94DC-EF12FB042F8C}"/>
                  </a:ext>
                </a:extLst>
              </p:cNvPr>
              <p:cNvSpPr/>
              <p:nvPr/>
            </p:nvSpPr>
            <p:spPr>
              <a:xfrm>
                <a:off x="3190527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95D738FA-2A6F-4B91-B94A-E3B01860FE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667" y="2520582"/>
                <a:ext cx="584662" cy="572956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B67A3F6-6492-4954-A8B3-2B309350C68D}"/>
                </a:ext>
              </a:extLst>
            </p:cNvPr>
            <p:cNvGrpSpPr/>
            <p:nvPr userDrawn="1"/>
          </p:nvGrpSpPr>
          <p:grpSpPr>
            <a:xfrm>
              <a:off x="7891374" y="5490617"/>
              <a:ext cx="1300693" cy="1107368"/>
              <a:chOff x="6439825" y="2401408"/>
              <a:chExt cx="952942" cy="811304"/>
            </a:xfrm>
          </p:grpSpPr>
          <p:sp>
            <p:nvSpPr>
              <p:cNvPr id="66" name="Hexagon 65">
                <a:extLst>
                  <a:ext uri="{FF2B5EF4-FFF2-40B4-BE49-F238E27FC236}">
                    <a16:creationId xmlns:a16="http://schemas.microsoft.com/office/drawing/2014/main" id="{00652B61-0E40-49C9-BFD7-72741576457C}"/>
                  </a:ext>
                </a:extLst>
              </p:cNvPr>
              <p:cNvSpPr/>
              <p:nvPr/>
            </p:nvSpPr>
            <p:spPr>
              <a:xfrm>
                <a:off x="643982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4E579D8F-44C0-4C2D-B0CA-3FAB9FBC2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8837" y="2512191"/>
                <a:ext cx="554919" cy="589739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265BBB6-CEE8-4A99-B394-074AFC113906}"/>
                </a:ext>
              </a:extLst>
            </p:cNvPr>
            <p:cNvGrpSpPr/>
            <p:nvPr userDrawn="1"/>
          </p:nvGrpSpPr>
          <p:grpSpPr>
            <a:xfrm>
              <a:off x="10466980" y="5685655"/>
              <a:ext cx="1300693" cy="1107368"/>
              <a:chOff x="4815176" y="2401408"/>
              <a:chExt cx="952942" cy="811304"/>
            </a:xfrm>
          </p:grpSpPr>
          <p:sp>
            <p:nvSpPr>
              <p:cNvPr id="69" name="Hexagon 68">
                <a:extLst>
                  <a:ext uri="{FF2B5EF4-FFF2-40B4-BE49-F238E27FC236}">
                    <a16:creationId xmlns:a16="http://schemas.microsoft.com/office/drawing/2014/main" id="{97B1E1DB-4649-4322-BAB2-E6EC1F89827F}"/>
                  </a:ext>
                </a:extLst>
              </p:cNvPr>
              <p:cNvSpPr/>
              <p:nvPr/>
            </p:nvSpPr>
            <p:spPr>
              <a:xfrm>
                <a:off x="4815176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549E580D-5D9F-4960-BAC0-F9A20EE5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47" r="37202"/>
              <a:stretch/>
            </p:blipFill>
            <p:spPr>
              <a:xfrm>
                <a:off x="5162388" y="2466792"/>
                <a:ext cx="258519" cy="680537"/>
              </a:xfrm>
              <a:prstGeom prst="rect">
                <a:avLst/>
              </a:prstGeom>
            </p:spPr>
          </p:pic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85C836F-EFC2-434E-9CFE-7BDA62327C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7" t="27813" r="24944" b="26076"/>
            <a:stretch/>
          </p:blipFill>
          <p:spPr>
            <a:xfrm>
              <a:off x="5713723" y="5564020"/>
              <a:ext cx="1031035" cy="894472"/>
            </a:xfrm>
            <a:prstGeom prst="rect">
              <a:avLst/>
            </a:prstGeom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317A28-B623-4141-95C7-36BEA14DB825}"/>
                </a:ext>
              </a:extLst>
            </p:cNvPr>
            <p:cNvGrpSpPr/>
            <p:nvPr userDrawn="1"/>
          </p:nvGrpSpPr>
          <p:grpSpPr>
            <a:xfrm>
              <a:off x="4524934" y="4838629"/>
              <a:ext cx="1300693" cy="1107368"/>
              <a:chOff x="8876799" y="1961984"/>
              <a:chExt cx="952942" cy="811304"/>
            </a:xfrm>
          </p:grpSpPr>
          <p:sp>
            <p:nvSpPr>
              <p:cNvPr id="73" name="Hexagon 72">
                <a:extLst>
                  <a:ext uri="{FF2B5EF4-FFF2-40B4-BE49-F238E27FC236}">
                    <a16:creationId xmlns:a16="http://schemas.microsoft.com/office/drawing/2014/main" id="{7D1F809F-C774-4370-87A2-E521E8A51711}"/>
                  </a:ext>
                </a:extLst>
              </p:cNvPr>
              <p:cNvSpPr/>
              <p:nvPr/>
            </p:nvSpPr>
            <p:spPr>
              <a:xfrm>
                <a:off x="8876799" y="1961984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6B97DCB8-60C4-4010-ADEB-F01C920897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13" t="25397" r="25253" b="21214"/>
              <a:stretch/>
            </p:blipFill>
            <p:spPr>
              <a:xfrm>
                <a:off x="9035556" y="2055858"/>
                <a:ext cx="635428" cy="623556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7E26CD-A824-420B-8464-258F8ECFA139}"/>
                </a:ext>
              </a:extLst>
            </p:cNvPr>
            <p:cNvGrpSpPr/>
            <p:nvPr userDrawn="1"/>
          </p:nvGrpSpPr>
          <p:grpSpPr>
            <a:xfrm>
              <a:off x="1898615" y="3627109"/>
              <a:ext cx="1300693" cy="1107368"/>
              <a:chOff x="1562350" y="1501380"/>
              <a:chExt cx="952942" cy="811304"/>
            </a:xfrm>
          </p:grpSpPr>
          <p:sp>
            <p:nvSpPr>
              <p:cNvPr id="76" name="Hexagon 75">
                <a:extLst>
                  <a:ext uri="{FF2B5EF4-FFF2-40B4-BE49-F238E27FC236}">
                    <a16:creationId xmlns:a16="http://schemas.microsoft.com/office/drawing/2014/main" id="{F98D23DE-418F-4734-94E9-D5E598436C34}"/>
                  </a:ext>
                </a:extLst>
              </p:cNvPr>
              <p:cNvSpPr/>
              <p:nvPr/>
            </p:nvSpPr>
            <p:spPr>
              <a:xfrm>
                <a:off x="1562350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8BD700B5-D98F-4AB5-BBD4-976E8CC998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5163" y="1669733"/>
                <a:ext cx="627316" cy="474599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2DC155-87F9-4B29-BE98-540E42331EBA}"/>
                </a:ext>
              </a:extLst>
            </p:cNvPr>
            <p:cNvGrpSpPr/>
            <p:nvPr userDrawn="1"/>
          </p:nvGrpSpPr>
          <p:grpSpPr>
            <a:xfrm>
              <a:off x="796373" y="4247973"/>
              <a:ext cx="1300693" cy="1107368"/>
              <a:chOff x="1578575" y="2401408"/>
              <a:chExt cx="952942" cy="811304"/>
            </a:xfrm>
          </p:grpSpPr>
          <p:sp>
            <p:nvSpPr>
              <p:cNvPr id="82" name="Hexagon 81">
                <a:extLst>
                  <a:ext uri="{FF2B5EF4-FFF2-40B4-BE49-F238E27FC236}">
                    <a16:creationId xmlns:a16="http://schemas.microsoft.com/office/drawing/2014/main" id="{1E1156E0-7084-49EF-AF19-B6526D0765C1}"/>
                  </a:ext>
                </a:extLst>
              </p:cNvPr>
              <p:cNvSpPr/>
              <p:nvPr/>
            </p:nvSpPr>
            <p:spPr>
              <a:xfrm>
                <a:off x="157857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E2142395-0107-47F2-B820-4FE947B8C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10578" y="2562592"/>
                <a:ext cx="488936" cy="488936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CF70AA-54A8-46F8-BFE3-E404015513E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579576" y="3355880"/>
              <a:ext cx="1612428" cy="1371601"/>
              <a:chOff x="9705827" y="2412349"/>
              <a:chExt cx="952942" cy="811304"/>
            </a:xfrm>
          </p:grpSpPr>
          <p:sp>
            <p:nvSpPr>
              <p:cNvPr id="85" name="Hexagon 84">
                <a:extLst>
                  <a:ext uri="{FF2B5EF4-FFF2-40B4-BE49-F238E27FC236}">
                    <a16:creationId xmlns:a16="http://schemas.microsoft.com/office/drawing/2014/main" id="{242AB7FC-FF7D-4F6B-9D9F-7B81730B15D2}"/>
                  </a:ext>
                </a:extLst>
              </p:cNvPr>
              <p:cNvSpPr/>
              <p:nvPr/>
            </p:nvSpPr>
            <p:spPr>
              <a:xfrm>
                <a:off x="9705827" y="2412349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68C6AB1C-4907-4024-B70F-46A3163BC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4960" y="2493502"/>
                <a:ext cx="614677" cy="648999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3931C60-FB89-41A7-86C8-B43EB599BFD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873329" y="4838629"/>
              <a:ext cx="1611054" cy="1371601"/>
              <a:chOff x="10538790" y="1931456"/>
              <a:chExt cx="952942" cy="811304"/>
            </a:xfrm>
          </p:grpSpPr>
          <p:sp>
            <p:nvSpPr>
              <p:cNvPr id="88" name="Hexagon 87">
                <a:extLst>
                  <a:ext uri="{FF2B5EF4-FFF2-40B4-BE49-F238E27FC236}">
                    <a16:creationId xmlns:a16="http://schemas.microsoft.com/office/drawing/2014/main" id="{8DF3392E-7F82-49D7-A5D1-160AD904D926}"/>
                  </a:ext>
                </a:extLst>
              </p:cNvPr>
              <p:cNvSpPr/>
              <p:nvPr/>
            </p:nvSpPr>
            <p:spPr>
              <a:xfrm>
                <a:off x="10538790" y="1931456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72ED29-4347-4556-AA8F-3CEDF6227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5037" y="2066884"/>
                <a:ext cx="540448" cy="540448"/>
              </a:xfrm>
              <a:prstGeom prst="rect">
                <a:avLst/>
              </a:prstGeom>
            </p:spPr>
          </p:pic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C155CFB-BB7E-46A6-A640-C088589A6AF2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053346" y="3377396"/>
              <a:ext cx="1612428" cy="1371601"/>
              <a:chOff x="4818984" y="1479892"/>
              <a:chExt cx="952942" cy="811304"/>
            </a:xfrm>
          </p:grpSpPr>
          <p:sp>
            <p:nvSpPr>
              <p:cNvPr id="91" name="Hexagon 90">
                <a:extLst>
                  <a:ext uri="{FF2B5EF4-FFF2-40B4-BE49-F238E27FC236}">
                    <a16:creationId xmlns:a16="http://schemas.microsoft.com/office/drawing/2014/main" id="{92D6F2B1-E67A-4019-AA71-F8EA9129B00E}"/>
                  </a:ext>
                </a:extLst>
              </p:cNvPr>
              <p:cNvSpPr/>
              <p:nvPr/>
            </p:nvSpPr>
            <p:spPr>
              <a:xfrm>
                <a:off x="4818984" y="147989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12910F9D-3F34-47D5-B063-DF1F3D251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2802" y="1525725"/>
                <a:ext cx="585306" cy="719639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41D029-26E7-4678-B39B-F6CEE46A58A2}"/>
                </a:ext>
              </a:extLst>
            </p:cNvPr>
            <p:cNvGrpSpPr/>
            <p:nvPr userDrawn="1"/>
          </p:nvGrpSpPr>
          <p:grpSpPr>
            <a:xfrm>
              <a:off x="7958110" y="4268731"/>
              <a:ext cx="1300693" cy="1107368"/>
              <a:chOff x="6439825" y="1501380"/>
              <a:chExt cx="952942" cy="811304"/>
            </a:xfrm>
          </p:grpSpPr>
          <p:sp>
            <p:nvSpPr>
              <p:cNvPr id="94" name="Hexagon 93">
                <a:extLst>
                  <a:ext uri="{FF2B5EF4-FFF2-40B4-BE49-F238E27FC236}">
                    <a16:creationId xmlns:a16="http://schemas.microsoft.com/office/drawing/2014/main" id="{4516B51B-D987-4110-86A2-69CC737ED162}"/>
                  </a:ext>
                </a:extLst>
              </p:cNvPr>
              <p:cNvSpPr/>
              <p:nvPr/>
            </p:nvSpPr>
            <p:spPr>
              <a:xfrm>
                <a:off x="6439825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67A33D6B-0D9A-43B1-AB38-9EF55F7D39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0900" y="1541636"/>
                <a:ext cx="730793" cy="730793"/>
              </a:xfrm>
              <a:prstGeom prst="rect">
                <a:avLst/>
              </a:prstGeom>
            </p:spPr>
          </p:pic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F3973F7-CA95-40D3-972D-58CD211A73FF}"/>
                </a:ext>
              </a:extLst>
            </p:cNvPr>
            <p:cNvGrpSpPr/>
            <p:nvPr userDrawn="1"/>
          </p:nvGrpSpPr>
          <p:grpSpPr>
            <a:xfrm>
              <a:off x="6765838" y="4801657"/>
              <a:ext cx="1300693" cy="1107368"/>
              <a:chOff x="5627500" y="1951395"/>
              <a:chExt cx="952942" cy="811304"/>
            </a:xfrm>
          </p:grpSpPr>
          <p:sp>
            <p:nvSpPr>
              <p:cNvPr id="100" name="Hexagon 99">
                <a:extLst>
                  <a:ext uri="{FF2B5EF4-FFF2-40B4-BE49-F238E27FC236}">
                    <a16:creationId xmlns:a16="http://schemas.microsoft.com/office/drawing/2014/main" id="{B9277582-70BB-4589-87EC-FF520A159195}"/>
                  </a:ext>
                </a:extLst>
              </p:cNvPr>
              <p:cNvSpPr/>
              <p:nvPr/>
            </p:nvSpPr>
            <p:spPr>
              <a:xfrm>
                <a:off x="5627500" y="1951395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2EB8A3BD-214A-445E-8F0B-BCE1328A5A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4407" y="2020106"/>
                <a:ext cx="679129" cy="705687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00336C-D636-474E-B8A3-C0E92FBF2DD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126951" y="3946932"/>
              <a:ext cx="1611054" cy="1371601"/>
              <a:chOff x="2809114" y="1520822"/>
              <a:chExt cx="952942" cy="811304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ECD106BB-5294-4CFF-8C71-8AD89C9256D7}"/>
                  </a:ext>
                </a:extLst>
              </p:cNvPr>
              <p:cNvSpPr/>
              <p:nvPr/>
            </p:nvSpPr>
            <p:spPr>
              <a:xfrm>
                <a:off x="2809114" y="152082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EA2F9F51-5ACD-48F0-91C6-C51547919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947" y="1576836"/>
                <a:ext cx="699276" cy="699276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E35D45F7-D955-4DF8-BA8A-BE4F9B2B8A7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78061" y="2750468"/>
              <a:ext cx="1611054" cy="1371601"/>
              <a:chOff x="8092707" y="1489623"/>
              <a:chExt cx="952942" cy="811304"/>
            </a:xfrm>
          </p:grpSpPr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250CF8DF-39F2-4FA0-A396-F55DDD767470}"/>
                  </a:ext>
                </a:extLst>
              </p:cNvPr>
              <p:cNvSpPr/>
              <p:nvPr/>
            </p:nvSpPr>
            <p:spPr>
              <a:xfrm>
                <a:off x="8092707" y="1489623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83DEFDD-4CBE-4ACA-9D2F-F0E595521B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8623" y="1566201"/>
                <a:ext cx="621110" cy="658148"/>
              </a:xfrm>
              <a:prstGeom prst="rect">
                <a:avLst/>
              </a:prstGeom>
            </p:spPr>
          </p:pic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638CDCA-1635-4280-85A2-27B1E7A67081}"/>
                </a:ext>
              </a:extLst>
            </p:cNvPr>
            <p:cNvGrpSpPr/>
            <p:nvPr userDrawn="1"/>
          </p:nvGrpSpPr>
          <p:grpSpPr>
            <a:xfrm>
              <a:off x="9086195" y="4860302"/>
              <a:ext cx="1612428" cy="1371601"/>
              <a:chOff x="9133900" y="4852351"/>
              <a:chExt cx="1612429" cy="1371600"/>
            </a:xfrm>
          </p:grpSpPr>
          <p:sp>
            <p:nvSpPr>
              <p:cNvPr id="79" name="Hexagon 78">
                <a:extLst>
                  <a:ext uri="{FF2B5EF4-FFF2-40B4-BE49-F238E27FC236}">
                    <a16:creationId xmlns:a16="http://schemas.microsoft.com/office/drawing/2014/main" id="{781D5C32-5897-4A39-B9CA-2EA490DB31E2}"/>
                  </a:ext>
                </a:extLst>
              </p:cNvPr>
              <p:cNvSpPr/>
              <p:nvPr/>
            </p:nvSpPr>
            <p:spPr>
              <a:xfrm>
                <a:off x="9133900" y="4852351"/>
                <a:ext cx="1612429" cy="1371600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9" name="Picture 1" descr="Machine generated alternative text:&#10;&#10;">
                <a:extLst>
                  <a:ext uri="{FF2B5EF4-FFF2-40B4-BE49-F238E27FC236}">
                    <a16:creationId xmlns:a16="http://schemas.microsoft.com/office/drawing/2014/main" id="{705D350C-8848-4034-8DDB-70BE72B2CD9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 t="17050" r="9325" b="15246"/>
              <a:stretch/>
            </p:blipFill>
            <p:spPr bwMode="auto">
              <a:xfrm>
                <a:off x="9399425" y="5052895"/>
                <a:ext cx="1081378" cy="903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74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5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137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4431B0-F233-48EE-9064-660EABB36207}"/>
              </a:ext>
            </a:extLst>
          </p:cNvPr>
          <p:cNvSpPr/>
          <p:nvPr userDrawn="1"/>
        </p:nvSpPr>
        <p:spPr>
          <a:xfrm>
            <a:off x="238054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63BB142-55C5-418C-B483-74F1E92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08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7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E79-3C2B-460D-85B7-D25795F7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95E90C-DA93-4AD2-8106-9D1DBFCC0023}"/>
              </a:ext>
            </a:extLst>
          </p:cNvPr>
          <p:cNvSpPr/>
          <p:nvPr userDrawn="1"/>
        </p:nvSpPr>
        <p:spPr>
          <a:xfrm>
            <a:off x="214201" y="228670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C5D33C-AB54-40B8-816F-9E726DB1FC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7180" y="1455642"/>
            <a:ext cx="3045349" cy="457993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AFB9F-6116-4BD9-ADC9-CFA625B39A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39499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7B348A7-A70B-4A6A-A35B-DA830A2BDC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93732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305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5AE03-9220-47B9-BCE6-4954E8BB4CCB}"/>
              </a:ext>
            </a:extLst>
          </p:cNvPr>
          <p:cNvSpPr/>
          <p:nvPr userDrawn="1"/>
        </p:nvSpPr>
        <p:spPr>
          <a:xfrm>
            <a:off x="190735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75891D-89D2-428E-A10C-A785EDFB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88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C1AADA-76C3-4EFF-BA66-881CF9FB075C}"/>
              </a:ext>
            </a:extLst>
          </p:cNvPr>
          <p:cNvSpPr/>
          <p:nvPr userDrawn="1"/>
        </p:nvSpPr>
        <p:spPr>
          <a:xfrm>
            <a:off x="174832" y="206835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B2B56C-9426-4C4C-B135-E7EE78B9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58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84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3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A57C7-4DE6-471E-AD3A-06B6AE4255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15600" y="221435"/>
            <a:ext cx="578590" cy="673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982B2B-0D3F-4A0E-B31F-CFD8A51AA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120" y="144012"/>
            <a:ext cx="621385" cy="673168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3214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2" r:id="rId5"/>
    <p:sldLayoutId id="2147483727" r:id="rId6"/>
    <p:sldLayoutId id="2147483728" r:id="rId7"/>
    <p:sldLayoutId id="2147483729" r:id="rId8"/>
    <p:sldLayoutId id="2147483730" r:id="rId9"/>
    <p:sldLayoutId id="214748373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8BB0"/>
          </a:solidFill>
          <a:latin typeface="Calibri Light" panose="020F03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/>
              <a:t>Ambulatory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1237" y="1937101"/>
            <a:ext cx="5912561" cy="369332"/>
          </a:xfrm>
        </p:spPr>
        <p:txBody>
          <a:bodyPr/>
          <a:lstStyle/>
          <a:p>
            <a:r>
              <a:rPr lang="en-US" b="1">
                <a:latin typeface="Calibri Light"/>
                <a:cs typeface="Calibri Light"/>
              </a:rPr>
              <a:t>Unscheduled Radiology Orders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9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Expected Date &amp; Expiration Date</a:t>
            </a:r>
            <a:endParaRPr lang="en-US">
              <a:cs typeface="Calibri Ligh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3FD092-D54E-46C3-A0C7-5053C623C482}"/>
              </a:ext>
            </a:extLst>
          </p:cNvPr>
          <p:cNvSpPr txBox="1"/>
          <p:nvPr/>
        </p:nvSpPr>
        <p:spPr>
          <a:xfrm>
            <a:off x="1384917" y="1197596"/>
            <a:ext cx="9561250" cy="194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Expect dates are required on new future outpatient orders. Entering the expect date automatically sets an expiration date </a:t>
            </a: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(see chart below)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 </a:t>
            </a:r>
            <a:endParaRPr kumimoji="0" lang="en-US" sz="1600" b="0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Expected Date/Request Date:</a:t>
            </a:r>
          </a:p>
          <a:p>
            <a:pPr marL="461963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Expected date is the earliest the provider wants the exam to be performed</a:t>
            </a:r>
          </a:p>
          <a:p>
            <a:pPr marL="233363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Expiration Date:</a:t>
            </a:r>
          </a:p>
          <a:p>
            <a:pPr marL="461963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Expiration date is the latest the provider wants the exam to be performed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060A20E-CA9A-48CD-BC89-E5FE267B4F72}"/>
              </a:ext>
            </a:extLst>
          </p:cNvPr>
          <p:cNvGraphicFramePr>
            <a:graphicFrameLocks noGrp="1"/>
          </p:cNvGraphicFramePr>
          <p:nvPr/>
        </p:nvGraphicFramePr>
        <p:xfrm>
          <a:off x="2704587" y="3429000"/>
          <a:ext cx="6921909" cy="2509457"/>
        </p:xfrm>
        <a:graphic>
          <a:graphicData uri="http://schemas.openxmlformats.org/drawingml/2006/table">
            <a:tbl>
              <a:tblPr firstRow="1" firstCol="1" bandRow="1"/>
              <a:tblGrid>
                <a:gridCol w="2056795">
                  <a:extLst>
                    <a:ext uri="{9D8B030D-6E8A-4147-A177-3AD203B41FA5}">
                      <a16:colId xmlns:a16="http://schemas.microsoft.com/office/drawing/2014/main" val="441305172"/>
                    </a:ext>
                  </a:extLst>
                </a:gridCol>
                <a:gridCol w="2692185">
                  <a:extLst>
                    <a:ext uri="{9D8B030D-6E8A-4147-A177-3AD203B41FA5}">
                      <a16:colId xmlns:a16="http://schemas.microsoft.com/office/drawing/2014/main" val="3714725295"/>
                    </a:ext>
                  </a:extLst>
                </a:gridCol>
                <a:gridCol w="2172929">
                  <a:extLst>
                    <a:ext uri="{9D8B030D-6E8A-4147-A177-3AD203B41FA5}">
                      <a16:colId xmlns:a16="http://schemas.microsoft.com/office/drawing/2014/main" val="564151503"/>
                    </a:ext>
                  </a:extLst>
                </a:gridCol>
              </a:tblGrid>
              <a:tr h="305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Expected Date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Calculated Expiration Date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Calculated Expiration Date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56623"/>
                  </a:ext>
                </a:extLst>
              </a:tr>
              <a:tr h="489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Today, Tomorrow, 1 week, 2 weeks, 1 month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2-3 months after expect date 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 months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422666"/>
                  </a:ext>
                </a:extLst>
              </a:tr>
              <a:tr h="489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 months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 after expect date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(total is 9 months from order date)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 months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34264"/>
                  </a:ext>
                </a:extLst>
              </a:tr>
              <a:tr h="305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 after expect date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year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38149"/>
                  </a:ext>
                </a:extLst>
              </a:tr>
              <a:tr h="305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year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 after expect date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 months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42447"/>
                  </a:ext>
                </a:extLst>
              </a:tr>
              <a:tr h="305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 months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 after expect date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years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24567"/>
                  </a:ext>
                </a:extLst>
              </a:tr>
              <a:tr h="305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years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A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months after expect date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 months after order 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82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36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External vs Internal Order &amp; Autocomplete</a:t>
            </a:r>
            <a:endParaRPr lang="en-US"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E7D1CB-BA94-4BF8-8923-EA6F8272148E}"/>
              </a:ext>
            </a:extLst>
          </p:cNvPr>
          <p:cNvSpPr txBox="1"/>
          <p:nvPr/>
        </p:nvSpPr>
        <p:spPr>
          <a:xfrm>
            <a:off x="823455" y="968181"/>
            <a:ext cx="106117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600" b="1" i="0" u="sng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External Order: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MGB ordering provider has determined that a patient needs imaging and enters the order, but the patient will have the imaging performed outside the MGB system. 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an order is marked as “external” this cannot be undone; if patient decides to have the scan at MGB facility a new order is required from the provider.  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D5F263-C37B-4984-ADE5-F820719370E2}"/>
              </a:ext>
            </a:extLst>
          </p:cNvPr>
          <p:cNvSpPr txBox="1"/>
          <p:nvPr/>
        </p:nvSpPr>
        <p:spPr>
          <a:xfrm>
            <a:off x="750073" y="2085761"/>
            <a:ext cx="10691853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600" b="1" i="0" u="sng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Auto-Complete: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an order is placed and class is “External, Print Only”. The scheduling flag is removed, and the order is not available for scheduling. An external order that is auto-completed never hits a WQ.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auto-completing these orders, they will not appear on any work queue since they do not need to be scheduled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Auto-completed orders can be modified/updated when an external report is received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Order will not auto-complete if order class is changed from internal to external</a:t>
            </a:r>
            <a:r>
              <a:rPr lang="en-US" sz="16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E71590-E6DD-414C-B28F-14CB3E07F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667554"/>
              </p:ext>
            </p:extLst>
          </p:nvPr>
        </p:nvGraphicFramePr>
        <p:xfrm>
          <a:off x="528131" y="3635407"/>
          <a:ext cx="11416684" cy="2869442"/>
        </p:xfrm>
        <a:graphic>
          <a:graphicData uri="http://schemas.openxmlformats.org/drawingml/2006/table">
            <a:tbl>
              <a:tblPr/>
              <a:tblGrid>
                <a:gridCol w="5708342">
                  <a:extLst>
                    <a:ext uri="{9D8B030D-6E8A-4147-A177-3AD203B41FA5}">
                      <a16:colId xmlns:a16="http://schemas.microsoft.com/office/drawing/2014/main" val="3743050117"/>
                    </a:ext>
                  </a:extLst>
                </a:gridCol>
                <a:gridCol w="5708342">
                  <a:extLst>
                    <a:ext uri="{9D8B030D-6E8A-4147-A177-3AD203B41FA5}">
                      <a16:colId xmlns:a16="http://schemas.microsoft.com/office/drawing/2014/main" val="4091852067"/>
                    </a:ext>
                  </a:extLst>
                </a:gridCol>
              </a:tblGrid>
              <a:tr h="25629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 of auto-complete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5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*Cons of auto-complete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5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378565"/>
                  </a:ext>
                </a:extLst>
              </a:tr>
              <a:tr h="62908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one needs to touch the order​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order is no longer within Epic Appointment Request/Scheduling, and this makes it difficult to track where a patient went to get results, if documented​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975564"/>
                  </a:ext>
                </a:extLst>
              </a:tr>
              <a:tr h="44269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Eliminates the large administrative burden to track &amp; schedule external orders outside of MGB​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Cannot close the loop on the order​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8295"/>
                  </a:ext>
                </a:extLst>
              </a:tr>
              <a:tr h="815482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still run a work bench report to see external orders’ order date, department and ordering provider​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*In reviewing external orders that are not currently set to auto-complete, it appears that a very small fraction are scheduled /handled in a meaningful fashion, suggesting that both cons may be merely theoretical​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482228"/>
                  </a:ext>
                </a:extLst>
              </a:tr>
              <a:tr h="44269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Enhances system performance. Eliminates extraneous orders within a WQ that can contribute to performance issues.​</a:t>
                      </a: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86770" marR="86770" marT="43385" marB="43385">
                    <a:lnL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43301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360A2145-F063-4EF4-A18C-4DB3E0F353F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18478" y="1815924"/>
            <a:ext cx="105085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162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PIDIVTEMPLATE" val="MO1P6TCv"/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IDIVtemplat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00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770595-77ef-4b1f-a0c1-2a3844ce1699">
      <UserInfo>
        <DisplayName>Harbaugh, Adam</DisplayName>
        <AccountId>2988</AccountId>
        <AccountType/>
      </UserInfo>
    </SharedWithUsers>
    <Date xmlns="2c4412e3-687e-4983-a1ee-f8de67a9144b" xsi:nil="true"/>
    <_Flow_SignoffStatus xmlns="2c4412e3-687e-4983-a1ee-f8de67a9144b" xsi:nil="true"/>
    <reviewed xmlns="2c4412e3-687e-4983-a1ee-f8de67a9144b">true</reviewed>
    <FileDescription xmlns="2c4412e3-687e-4983-a1ee-f8de67a914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2158BE0C1D08469D98C75FE1C99253" ma:contentTypeVersion="18" ma:contentTypeDescription="Create a new document." ma:contentTypeScope="" ma:versionID="37e46084aa4e01536f75c42b482aac71">
  <xsd:schema xmlns:xsd="http://www.w3.org/2001/XMLSchema" xmlns:xs="http://www.w3.org/2001/XMLSchema" xmlns:p="http://schemas.microsoft.com/office/2006/metadata/properties" xmlns:ns2="2c4412e3-687e-4983-a1ee-f8de67a9144b" xmlns:ns3="07770595-77ef-4b1f-a0c1-2a3844ce1699" targetNamespace="http://schemas.microsoft.com/office/2006/metadata/properties" ma:root="true" ma:fieldsID="17896fd2de9c4b077cfd667ce892ad3a" ns2:_="" ns3:_="">
    <xsd:import namespace="2c4412e3-687e-4983-a1ee-f8de67a9144b"/>
    <xsd:import namespace="07770595-77ef-4b1f-a0c1-2a3844ce16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Date" minOccurs="0"/>
                <xsd:element ref="ns2:reviewed" minOccurs="0"/>
                <xsd:element ref="ns2:MediaLengthInSeconds" minOccurs="0"/>
                <xsd:element ref="ns2:Fil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412e3-687e-4983-a1ee-f8de67a91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reviewed" ma:index="22" nillable="true" ma:displayName="reviewed" ma:default="1" ma:format="Dropdown" ma:internalName="reviewed">
      <xsd:simpleType>
        <xsd:restriction base="dms:Boolean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FileDescription" ma:index="24" nillable="true" ma:displayName="File Description" ma:format="Dropdown" ma:internalName="File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70595-77ef-4b1f-a0c1-2a3844ce16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6C106-29FB-41AB-B4CD-5A7685D8EC7C}">
  <ds:schemaRefs>
    <ds:schemaRef ds:uri="07770595-77ef-4b1f-a0c1-2a3844ce1699"/>
    <ds:schemaRef ds:uri="2c4412e3-687e-4983-a1ee-f8de67a9144b"/>
    <ds:schemaRef ds:uri="952f7969-7fff-4fec-a3c7-925ad079492f"/>
    <ds:schemaRef ds:uri="http://schemas.microsoft.com/office/2006/metadata/properties"/>
    <ds:schemaRef ds:uri="http://schemas.microsoft.com/office/infopath/2007/PartnerControls"/>
    <ds:schemaRef ds:uri="http://www.w3.org/2000/xmlns/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54F72036-598B-4533-9217-7EF2CD8843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2406BE-719A-414B-9650-2D2DD040356D}">
  <ds:schemaRefs>
    <ds:schemaRef ds:uri="07770595-77ef-4b1f-a0c1-2a3844ce1699"/>
    <ds:schemaRef ds:uri="2c4412e3-687e-4983-a1ee-f8de67a914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PIDIVtemplate</vt:lpstr>
      <vt:lpstr>Ambulatory Management</vt:lpstr>
      <vt:lpstr>PowerPoint Presentation</vt:lpstr>
      <vt:lpstr>PowerPoint Presentation</vt:lpstr>
    </vt:vector>
  </TitlesOfParts>
  <Company>Partners HealthCare System,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Partners Information Systems</dc:creator>
  <cp:revision>1</cp:revision>
  <cp:lastPrinted>2020-06-30T14:47:31Z</cp:lastPrinted>
  <dcterms:created xsi:type="dcterms:W3CDTF">2017-01-10T19:01:16Z</dcterms:created>
  <dcterms:modified xsi:type="dcterms:W3CDTF">2021-10-01T17:08:04Z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ArticulateGUID">
    <vt:lpwstr>D2CC3064-3AA1-4CB7-B1E3-3F19A4EAB9F5</vt:lpwstr>
  </property>
  <property fmtid="{D5CDD505-2E9C-101B-9397-08002B2CF9AE}" pid="4" name="ArticulatePath">
    <vt:lpwstr>PI DIV Slide Template stretched 201902</vt:lpwstr>
  </property>
  <property fmtid="{D5CDD505-2E9C-101B-9397-08002B2CF9AE}" pid="5" name="ContentTypeId">
    <vt:lpwstr>0x010100342158BE0C1D08469D98C75FE1C99253</vt:lpwstr>
  </property>
  <property fmtid="{D5CDD505-2E9C-101B-9397-08002B2CF9AE}" pid="6" name="Order">
    <vt:r8>3443500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